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ar-M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18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ar-M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ar-M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EA1F5-DDCA-4857-B46E-16C46E073851}" type="datetimeFigureOut">
              <a:rPr lang="ar-MA" smtClean="0"/>
              <a:t>27-02-1441</a:t>
            </a:fld>
            <a:endParaRPr lang="ar-M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M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48EB2-FDB7-467F-8069-09391B37D00A}" type="slidenum">
              <a:rPr lang="ar-MA" smtClean="0"/>
              <a:t>‹#›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546771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ar-M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M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EA1F5-DDCA-4857-B46E-16C46E073851}" type="datetimeFigureOut">
              <a:rPr lang="ar-MA" smtClean="0"/>
              <a:t>27-02-1441</a:t>
            </a:fld>
            <a:endParaRPr lang="ar-M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M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48EB2-FDB7-467F-8069-09391B37D00A}" type="slidenum">
              <a:rPr lang="ar-MA" smtClean="0"/>
              <a:t>‹#›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391959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ar-M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M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EA1F5-DDCA-4857-B46E-16C46E073851}" type="datetimeFigureOut">
              <a:rPr lang="ar-MA" smtClean="0"/>
              <a:t>27-02-1441</a:t>
            </a:fld>
            <a:endParaRPr lang="ar-M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M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48EB2-FDB7-467F-8069-09391B37D00A}" type="slidenum">
              <a:rPr lang="ar-MA" smtClean="0"/>
              <a:t>‹#›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843348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ar-M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M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EA1F5-DDCA-4857-B46E-16C46E073851}" type="datetimeFigureOut">
              <a:rPr lang="ar-MA" smtClean="0"/>
              <a:t>27-02-1441</a:t>
            </a:fld>
            <a:endParaRPr lang="ar-M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M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48EB2-FDB7-467F-8069-09391B37D00A}" type="slidenum">
              <a:rPr lang="ar-MA" smtClean="0"/>
              <a:t>‹#›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2266605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ar-M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EA1F5-DDCA-4857-B46E-16C46E073851}" type="datetimeFigureOut">
              <a:rPr lang="ar-MA" smtClean="0"/>
              <a:t>27-02-1441</a:t>
            </a:fld>
            <a:endParaRPr lang="ar-M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M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48EB2-FDB7-467F-8069-09391B37D00A}" type="slidenum">
              <a:rPr lang="ar-MA" smtClean="0"/>
              <a:t>‹#›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2435337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ar-M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M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M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EA1F5-DDCA-4857-B46E-16C46E073851}" type="datetimeFigureOut">
              <a:rPr lang="ar-MA" smtClean="0"/>
              <a:t>27-02-1441</a:t>
            </a:fld>
            <a:endParaRPr lang="ar-M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M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48EB2-FDB7-467F-8069-09391B37D00A}" type="slidenum">
              <a:rPr lang="ar-MA" smtClean="0"/>
              <a:t>‹#›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2900353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ar-M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M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M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EA1F5-DDCA-4857-B46E-16C46E073851}" type="datetimeFigureOut">
              <a:rPr lang="ar-MA" smtClean="0"/>
              <a:t>27-02-1441</a:t>
            </a:fld>
            <a:endParaRPr lang="ar-M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M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48EB2-FDB7-467F-8069-09391B37D00A}" type="slidenum">
              <a:rPr lang="ar-MA" smtClean="0"/>
              <a:t>‹#›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1695241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ar-M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EA1F5-DDCA-4857-B46E-16C46E073851}" type="datetimeFigureOut">
              <a:rPr lang="ar-MA" smtClean="0"/>
              <a:t>27-02-1441</a:t>
            </a:fld>
            <a:endParaRPr lang="ar-M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M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48EB2-FDB7-467F-8069-09391B37D00A}" type="slidenum">
              <a:rPr lang="ar-MA" smtClean="0"/>
              <a:t>‹#›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720026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EA1F5-DDCA-4857-B46E-16C46E073851}" type="datetimeFigureOut">
              <a:rPr lang="ar-MA" smtClean="0"/>
              <a:t>27-02-1441</a:t>
            </a:fld>
            <a:endParaRPr lang="ar-M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M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48EB2-FDB7-467F-8069-09391B37D00A}" type="slidenum">
              <a:rPr lang="ar-MA" smtClean="0"/>
              <a:t>‹#›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3929942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ar-M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M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EA1F5-DDCA-4857-B46E-16C46E073851}" type="datetimeFigureOut">
              <a:rPr lang="ar-MA" smtClean="0"/>
              <a:t>27-02-1441</a:t>
            </a:fld>
            <a:endParaRPr lang="ar-M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M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48EB2-FDB7-467F-8069-09391B37D00A}" type="slidenum">
              <a:rPr lang="ar-MA" smtClean="0"/>
              <a:t>‹#›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482208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ar-M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ar-M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EA1F5-DDCA-4857-B46E-16C46E073851}" type="datetimeFigureOut">
              <a:rPr lang="ar-MA" smtClean="0"/>
              <a:t>27-02-1441</a:t>
            </a:fld>
            <a:endParaRPr lang="ar-M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M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48EB2-FDB7-467F-8069-09391B37D00A}" type="slidenum">
              <a:rPr lang="ar-MA" smtClean="0"/>
              <a:t>‹#›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2175762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ar-M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M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3EA1F5-DDCA-4857-B46E-16C46E073851}" type="datetimeFigureOut">
              <a:rPr lang="ar-MA" smtClean="0"/>
              <a:t>27-02-1441</a:t>
            </a:fld>
            <a:endParaRPr lang="ar-M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ar-M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B48EB2-FDB7-467F-8069-09391B37D00A}" type="slidenum">
              <a:rPr lang="ar-MA" smtClean="0"/>
              <a:t>‹#›</a:t>
            </a:fld>
            <a:endParaRPr lang="ar-MA"/>
          </a:p>
        </p:txBody>
      </p:sp>
    </p:spTree>
    <p:extLst>
      <p:ext uri="{BB962C8B-B14F-4D97-AF65-F5344CB8AC3E}">
        <p14:creationId xmlns:p14="http://schemas.microsoft.com/office/powerpoint/2010/main" val="387381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ar-M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262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12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251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92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468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08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28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44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61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Imane Lakbachi</dc:creator>
  <cp:lastModifiedBy>Imane Lakbachi</cp:lastModifiedBy>
  <cp:revision>1</cp:revision>
  <dcterms:created xsi:type="dcterms:W3CDTF">2019-10-25T22:22:14Z</dcterms:created>
  <dcterms:modified xsi:type="dcterms:W3CDTF">2019-10-25T22:28:32Z</dcterms:modified>
</cp:coreProperties>
</file>

<file path=docProps/thumbnail.jpeg>
</file>